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461B17C-7525-4DD7-9F19-968AA815E3E0}" type="datetimeFigureOut">
              <a:rPr lang="pt-PT" smtClean="0"/>
              <a:pPr/>
              <a:t>30-12-2010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0800A1A-8912-49E4-8C19-1B797138D063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5184648"/>
            <a:ext cx="9144000" cy="1673352"/>
          </a:xfrm>
        </p:spPr>
        <p:txBody>
          <a:bodyPr anchor="ctr">
            <a:normAutofit/>
          </a:bodyPr>
          <a:lstStyle/>
          <a:p>
            <a:pPr algn="ctr"/>
            <a:r>
              <a:rPr lang="pt-PT" sz="5400" dirty="0" smtClean="0">
                <a:solidFill>
                  <a:schemeClr val="tx1"/>
                </a:solidFill>
              </a:rPr>
              <a:t>O que existe no Sistema Solar</a:t>
            </a:r>
            <a:endParaRPr lang="pt-PT" sz="5400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4" name="Imagem 3" descr="800px-Solar_sy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0851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Planetas Anões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cer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286500" y="4000500"/>
            <a:ext cx="2857500" cy="2857500"/>
          </a:xfrm>
        </p:spPr>
      </p:pic>
      <p:pic>
        <p:nvPicPr>
          <p:cNvPr id="6" name="Imagem 5" descr="Haumea_planeta_ana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1484784"/>
            <a:ext cx="3521001" cy="2955674"/>
          </a:xfrm>
          <a:prstGeom prst="rect">
            <a:avLst/>
          </a:prstGeom>
        </p:spPr>
      </p:pic>
      <p:pic>
        <p:nvPicPr>
          <p:cNvPr id="8" name="Imagem 7" descr="Makemake_planeta_ana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293096"/>
            <a:ext cx="2915816" cy="2564904"/>
          </a:xfrm>
          <a:prstGeom prst="rect">
            <a:avLst/>
          </a:prstGeom>
        </p:spPr>
      </p:pic>
      <p:pic>
        <p:nvPicPr>
          <p:cNvPr id="5" name="Imagem 4" descr="ERISoSUAoLUAoDYSNOMI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484784"/>
            <a:ext cx="3888432" cy="3025755"/>
          </a:xfrm>
          <a:prstGeom prst="rect">
            <a:avLst/>
          </a:prstGeom>
        </p:spPr>
      </p:pic>
      <p:pic>
        <p:nvPicPr>
          <p:cNvPr id="7" name="Imagem 6" descr="pluta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31840" y="3944888"/>
            <a:ext cx="2913112" cy="2913112"/>
          </a:xfrm>
          <a:prstGeom prst="rect">
            <a:avLst/>
          </a:prstGeom>
        </p:spPr>
      </p:pic>
      <p:sp>
        <p:nvSpPr>
          <p:cNvPr id="9" name="Rectângulo 8"/>
          <p:cNvSpPr/>
          <p:nvPr/>
        </p:nvSpPr>
        <p:spPr>
          <a:xfrm>
            <a:off x="3707904" y="1484784"/>
            <a:ext cx="1008112" cy="252028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Rectângulo 9"/>
          <p:cNvSpPr/>
          <p:nvPr/>
        </p:nvSpPr>
        <p:spPr>
          <a:xfrm>
            <a:off x="8135888" y="1484784"/>
            <a:ext cx="1008112" cy="252028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5868144" y="4337720"/>
            <a:ext cx="1008112" cy="252028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ctângulo 11"/>
          <p:cNvSpPr/>
          <p:nvPr/>
        </p:nvSpPr>
        <p:spPr>
          <a:xfrm>
            <a:off x="2627784" y="4509120"/>
            <a:ext cx="504056" cy="234888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Plutão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pluta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7544" y="1916832"/>
            <a:ext cx="2410148" cy="241014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3131840" y="1916832"/>
            <a:ext cx="57606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Até 2006, Plutão foi considerado um planeta principal do Sistema Solar, mas a descoberta recente de vários corpos de tamanho semelhante e, em alguns casos, maiores, no Cinturão de Kuiper, fez com que a União Astronómica Internacional (U.A.I.) decidisse, em 24 de Agosto de 2006, considerá-lo um </a:t>
            </a:r>
            <a:r>
              <a:rPr lang="pt-PT" b="1" dirty="0" smtClean="0"/>
              <a:t>planeta anão, </a:t>
            </a:r>
            <a:r>
              <a:rPr lang="pt-PT" b="1" dirty="0" smtClean="0"/>
              <a:t>juntamente com </a:t>
            </a:r>
            <a:r>
              <a:rPr lang="pt-PT" b="1" dirty="0" err="1" smtClean="0"/>
              <a:t>Éris</a:t>
            </a:r>
            <a:r>
              <a:rPr lang="pt-PT" b="1" dirty="0" smtClean="0"/>
              <a:t> e Ceres, o maior dos asteróides. Plutão é agora visto como o primeiro de uma categoria de objectos </a:t>
            </a:r>
            <a:r>
              <a:rPr lang="pt-PT" b="1" dirty="0" err="1" smtClean="0"/>
              <a:t>trans-neptunianos</a:t>
            </a:r>
            <a:r>
              <a:rPr lang="pt-PT" b="1" dirty="0" smtClean="0"/>
              <a:t> e foi-lhe atribuído o número 1340340 no catálogo de planetas menores. </a:t>
            </a:r>
            <a:endParaRPr lang="pt-PT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3999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 smtClean="0">
                <a:solidFill>
                  <a:schemeClr val="bg1"/>
                </a:solidFill>
              </a:rPr>
              <a:t>Éris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ERISoSUAoLUAoDYSNOMI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844824"/>
            <a:ext cx="2880320" cy="230425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3563888" y="1988840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É conhecido oficialmente como 136199 </a:t>
            </a:r>
            <a:r>
              <a:rPr lang="pt-PT" b="1" dirty="0" err="1" smtClean="0"/>
              <a:t>Eris</a:t>
            </a:r>
            <a:r>
              <a:rPr lang="pt-PT" b="1" dirty="0" smtClean="0"/>
              <a:t>, é um planeta anão nos confins do sistema solar, numa região do sistema solar conhecida como disco disperso. É o maior </a:t>
            </a:r>
            <a:r>
              <a:rPr lang="pt-PT" b="1" dirty="0" err="1" smtClean="0"/>
              <a:t>planeta-anão</a:t>
            </a:r>
            <a:r>
              <a:rPr lang="pt-PT" b="1" dirty="0" smtClean="0"/>
              <a:t> do sistema solar e quando foi descoberto, ficou desde logo informalmente conhecido como o "</a:t>
            </a:r>
            <a:r>
              <a:rPr lang="pt-PT" b="1" i="1" dirty="0" smtClean="0"/>
              <a:t>décimo planeta</a:t>
            </a:r>
            <a:r>
              <a:rPr lang="pt-PT" b="1" dirty="0" smtClean="0"/>
              <a:t>", devido a ser maior que o então planeta Plutão.</a:t>
            </a:r>
            <a:endParaRPr lang="pt-PT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Cere</a:t>
            </a:r>
            <a:r>
              <a:rPr lang="pt-PT" dirty="0" smtClean="0">
                <a:solidFill>
                  <a:schemeClr val="bg1"/>
                </a:solidFill>
              </a:rPr>
              <a:t>s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cer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772816"/>
            <a:ext cx="2857500" cy="2857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3491880" y="1844824"/>
            <a:ext cx="52565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   </a:t>
            </a:r>
            <a:r>
              <a:rPr lang="pt-PT" b="1" dirty="0" smtClean="0"/>
              <a:t>É um planeta anão que se encontra na cintura de asteróides, entre Marte e Júpiter. Tem um diâmetro de cerca de 950 km e é o corpo mais maciço que se encontra nessa região do sistema solar, contendo cerca de um terço da massa total da cintura de asteróides.</a:t>
            </a:r>
          </a:p>
          <a:p>
            <a:r>
              <a:rPr lang="pt-PT" b="1" dirty="0" smtClean="0"/>
              <a:t>   Apesar de ser um corpo celeste relativamente próximo do nosso planeta, pouco se sabe sobre Ceres</a:t>
            </a:r>
            <a:r>
              <a:rPr lang="pt-PT" dirty="0" smtClean="0"/>
              <a:t>.</a:t>
            </a:r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Haumea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Haumea_planeta_ana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1844824"/>
            <a:ext cx="3088111" cy="25922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3635896" y="1916832"/>
            <a:ext cx="51845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Haumea, antes conhecido astronomicamente como 2003 EL</a:t>
            </a:r>
            <a:r>
              <a:rPr lang="pt-PT" b="1" baseline="-25000" dirty="0" smtClean="0"/>
              <a:t>61</a:t>
            </a:r>
            <a:r>
              <a:rPr lang="pt-PT" b="1" dirty="0" smtClean="0"/>
              <a:t>, é um planeta anão do tipo plutóide, localizado a 43,3 UA do Sol, ou seja um pouco mais de 43 vezes a distância da Terra ao Sol, em pleno Cinturão de </a:t>
            </a:r>
            <a:r>
              <a:rPr lang="pt-PT" b="1" dirty="0" smtClean="0"/>
              <a:t>Kuiper. Haumea </a:t>
            </a:r>
            <a:r>
              <a:rPr lang="pt-PT" b="1" dirty="0" smtClean="0"/>
              <a:t>é um plutóide com características pouco comuns, tais como a sua rápida rotação, elongação extrema e albedo elevado devido a gelo de água cristalina na </a:t>
            </a:r>
            <a:r>
              <a:rPr lang="pt-PT" b="1" dirty="0" smtClean="0"/>
              <a:t>superfície. Apesar </a:t>
            </a:r>
            <a:r>
              <a:rPr lang="pt-PT" b="1" dirty="0" smtClean="0"/>
              <a:t>de ter sido descoberto em dezembro de 2004, só em 18 de </a:t>
            </a:r>
            <a:r>
              <a:rPr lang="pt-PT" b="1" dirty="0" smtClean="0"/>
              <a:t>Setembro </a:t>
            </a:r>
            <a:r>
              <a:rPr lang="pt-PT" b="1" dirty="0" smtClean="0"/>
              <a:t>de 2008 é que se confirmou tratar-se de um planeta </a:t>
            </a:r>
            <a:r>
              <a:rPr lang="pt-PT" b="1" dirty="0" smtClean="0"/>
              <a:t>anão.</a:t>
            </a:r>
            <a:endParaRPr lang="pt-PT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>
                <a:solidFill>
                  <a:schemeClr val="bg1"/>
                </a:solidFill>
              </a:rPr>
              <a:t>Makemake</a:t>
            </a: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4" name="Marcador de Posição de Conteúdo 3" descr="backgrou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9144000" cy="5373216"/>
          </a:xfrm>
        </p:spPr>
      </p:pic>
      <p:pic>
        <p:nvPicPr>
          <p:cNvPr id="5" name="Imagem 4" descr="Makemake_planeta_ana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7" y="1772816"/>
            <a:ext cx="2851897" cy="25202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CaixaDeTexto 5"/>
          <p:cNvSpPr txBox="1"/>
          <p:nvPr/>
        </p:nvSpPr>
        <p:spPr>
          <a:xfrm>
            <a:off x="3419872" y="1844824"/>
            <a:ext cx="52565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Makemake é o terceiro maior planeta anão do Sistema Solar e um dos maiores corpos do Cinturão de Kuiper.</a:t>
            </a:r>
            <a:r>
              <a:rPr lang="pt-PT" b="1" baseline="30000" dirty="0" smtClean="0"/>
              <a:t> </a:t>
            </a:r>
            <a:r>
              <a:rPr lang="pt-PT" b="1" dirty="0" smtClean="0"/>
              <a:t> O seu diâmetro é de cerca de três-quartos do de Plutão. Não possui satélites conhecidos, o que o torna singular entre os corpos maiores do Cinturão. A sua superfície é coberta por gelo de metano e, possivelmente, de etano, devido à baixíssima temperatura média (cerca de 240 ºC negativos).</a:t>
            </a:r>
            <a:endParaRPr lang="pt-PT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</TotalTime>
  <Words>217</Words>
  <Application>Microsoft Office PowerPoint</Application>
  <PresentationFormat>Apresentação no Ecrã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Módulo</vt:lpstr>
      <vt:lpstr>O que existe no Sistema Solar</vt:lpstr>
      <vt:lpstr>Planetas Anões</vt:lpstr>
      <vt:lpstr>Plutão</vt:lpstr>
      <vt:lpstr>Éris</vt:lpstr>
      <vt:lpstr>Ceres</vt:lpstr>
      <vt:lpstr>Haumea</vt:lpstr>
      <vt:lpstr>Makemake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existe no Sistema Solar</dc:title>
  <dc:creator>in</dc:creator>
  <cp:lastModifiedBy>in</cp:lastModifiedBy>
  <cp:revision>4</cp:revision>
  <dcterms:created xsi:type="dcterms:W3CDTF">2010-12-10T20:05:08Z</dcterms:created>
  <dcterms:modified xsi:type="dcterms:W3CDTF">2010-12-30T15:02:27Z</dcterms:modified>
</cp:coreProperties>
</file>